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7" r:id="rId2"/>
    <p:sldId id="256" r:id="rId3"/>
    <p:sldId id="258" r:id="rId4"/>
    <p:sldId id="259" r:id="rId5"/>
    <p:sldId id="267" r:id="rId6"/>
    <p:sldId id="268" r:id="rId7"/>
    <p:sldId id="260" r:id="rId8"/>
    <p:sldId id="261" r:id="rId9"/>
    <p:sldId id="269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52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63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2511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019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9707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075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64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837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77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97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674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3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091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7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975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6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03404"/>
            <a:ext cx="9448800" cy="22663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</a:t>
            </a:r>
            <a:br>
              <a:rPr lang="ru-RU" dirty="0" smtClean="0"/>
            </a:br>
            <a:r>
              <a:rPr lang="ru-RU" sz="9800" dirty="0" smtClean="0"/>
              <a:t>ТЕЛЕВИДЕНИЕ</a:t>
            </a:r>
            <a:endParaRPr lang="ru-RU" sz="9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53418"/>
            <a:ext cx="9448800" cy="685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Тематическое проектирование в старшей группе</a:t>
            </a:r>
          </a:p>
          <a:p>
            <a:r>
              <a:rPr lang="ru-RU" dirty="0" smtClean="0"/>
              <a:t>Музыкальный руководитель: Щукина Надежда </a:t>
            </a:r>
            <a:r>
              <a:rPr lang="ru-RU" dirty="0" err="1" smtClean="0"/>
              <a:t>Камиловна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56834" y="1210614"/>
            <a:ext cx="8641724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«Детский сад №78 комбинированного вида с татарским языком воспитания и обучения» Авиастроительного района </a:t>
            </a:r>
            <a:r>
              <a:rPr lang="ru-RU" dirty="0" err="1" smtClean="0"/>
              <a:t>г.Казани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293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Основная часть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Воспитатель: Ребята, послушайте загадку:</a:t>
            </a:r>
          </a:p>
          <a:p>
            <a:r>
              <a:rPr lang="ru-RU" dirty="0"/>
              <a:t>Под одною голубою</a:t>
            </a:r>
          </a:p>
          <a:p>
            <a:r>
              <a:rPr lang="ru-RU" dirty="0"/>
              <a:t>Общей крышей мы живём.</a:t>
            </a:r>
          </a:p>
          <a:p>
            <a:r>
              <a:rPr lang="ru-RU" dirty="0"/>
              <a:t>Дом кружиться возле солнца,</a:t>
            </a:r>
          </a:p>
          <a:p>
            <a:r>
              <a:rPr lang="ru-RU" dirty="0"/>
              <a:t>Чтобы было нам тепло,</a:t>
            </a:r>
          </a:p>
          <a:p>
            <a:r>
              <a:rPr lang="ru-RU" dirty="0"/>
              <a:t>Чтобы каждое оконце</a:t>
            </a:r>
          </a:p>
          <a:p>
            <a:r>
              <a:rPr lang="ru-RU" dirty="0"/>
              <a:t>Осветить оно могло… (Это наша земля)</a:t>
            </a:r>
          </a:p>
          <a:p>
            <a:r>
              <a:rPr lang="ru-RU" dirty="0"/>
              <a:t>Воспитатель: Как можно путешествовать по нашей земле, не выходя из группы? (появляется глобус из сундука) Что такое глобус? (макет земного шара)</a:t>
            </a:r>
          </a:p>
          <a:p>
            <a:r>
              <a:rPr lang="ru-RU" dirty="0"/>
              <a:t>На протяжении многих веков знаменитые географы совершали кругосветные путешествия для того, чтобы составить карту нашей Земли. А для того, чтобы представить себе не только ее поверхность, но и форму, ученые изобрели модель Земли — глобус.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214" y="185516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77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549" y="373488"/>
            <a:ext cx="10926651" cy="5845198"/>
          </a:xfrm>
        </p:spPr>
        <p:txBody>
          <a:bodyPr>
            <a:normAutofit/>
          </a:bodyPr>
          <a:lstStyle/>
          <a:p>
            <a:r>
              <a:rPr lang="ru-RU" dirty="0"/>
              <a:t>Воспитатель: Как вы думаете, почему глобус такой разноцветный?</a:t>
            </a:r>
          </a:p>
          <a:p>
            <a:r>
              <a:rPr lang="ru-RU" dirty="0"/>
              <a:t>Правильно, на нашей планете есть и леса, и горы, и моря, и океаны. Какого цвета больше всего на глобусе (голубого). Почему? (ответы детей). Да, наша планета из космоса кажется голубой из-за множества морей, океанов, рек и озёр.</a:t>
            </a:r>
          </a:p>
          <a:p>
            <a:r>
              <a:rPr lang="ru-RU" dirty="0"/>
              <a:t>Воспитатель: Ребята, совсем забыла вам сказать, нам сегодня пришла посылка. Интересно, от кого она. Здесь есть письмо</a:t>
            </a:r>
          </a:p>
          <a:p>
            <a:r>
              <a:rPr lang="ru-RU" dirty="0"/>
              <a:t>Он то беден, то богат,</a:t>
            </a:r>
          </a:p>
          <a:p>
            <a:r>
              <a:rPr lang="ru-RU" dirty="0"/>
              <a:t>Ищет он все время клад.</a:t>
            </a:r>
          </a:p>
          <a:p>
            <a:r>
              <a:rPr lang="ru-RU" dirty="0"/>
              <a:t>Отвечайте поскорей</a:t>
            </a:r>
          </a:p>
          <a:p>
            <a:r>
              <a:rPr lang="ru-RU" dirty="0"/>
              <a:t>Кто же он. (Джек Воробей)</a:t>
            </a:r>
          </a:p>
          <a:p>
            <a:r>
              <a:rPr lang="ru-RU" dirty="0"/>
              <a:t>Подсказка – иллюстрация на конверте</a:t>
            </a:r>
          </a:p>
          <a:p>
            <a:r>
              <a:rPr lang="ru-RU" dirty="0"/>
              <a:t>«Здравствуйте детишки, девчонки и мальчишки. Захотелось мне сделать для вас доброе дело. Спрятал я клад. Чтобы найти его, надо собрать карту. А карту я разделил на части и спрятал их на разных материках. Соберете карту – найдете клад. Для начала я вам дам небольшую подсказку» (воспитатель достает часть карты – Австралия)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5566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346" y="3027541"/>
            <a:ext cx="5636654" cy="37509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1814" y="197703"/>
            <a:ext cx="8610600" cy="1293028"/>
          </a:xfrm>
        </p:spPr>
        <p:txBody>
          <a:bodyPr/>
          <a:lstStyle/>
          <a:p>
            <a:r>
              <a:rPr lang="ru-RU" b="1" dirty="0"/>
              <a:t>Игра «Правда или нет»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252" y="1396070"/>
            <a:ext cx="11033975" cy="513351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У жирафа самая длинная шея. (да, правда, у жирафа самая длинная шея) Слон – самое большое животное. (Да, правда, слон самое большое животное Львы питаются травой. (Нет, ложь, львы не питаются травой, они хищники)</a:t>
            </a:r>
          </a:p>
          <a:p>
            <a:r>
              <a:rPr lang="ru-RU" dirty="0"/>
              <a:t>У крокодила острые зубы. (Да, правда, он – хищник, для его питания нужны острые зубы)</a:t>
            </a:r>
          </a:p>
          <a:p>
            <a:r>
              <a:rPr lang="ru-RU" dirty="0"/>
              <a:t>Обезьяны сами учат детей писать и читать. (Нет, ложь, животные не умеют читать и писать)</a:t>
            </a:r>
          </a:p>
          <a:p>
            <a:r>
              <a:rPr lang="ru-RU" dirty="0"/>
              <a:t>Антарктида</a:t>
            </a:r>
          </a:p>
          <a:p>
            <a:r>
              <a:rPr lang="ru-RU" dirty="0"/>
              <a:t>Молодцы. Куда нас приведет следующая подсказка? В Антарктиду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Руки в стороны – в полет</a:t>
            </a:r>
          </a:p>
          <a:p>
            <a:r>
              <a:rPr lang="ru-RU" dirty="0"/>
              <a:t>Отправляем самолет.</a:t>
            </a:r>
          </a:p>
          <a:p>
            <a:r>
              <a:rPr lang="ru-RU" dirty="0"/>
              <a:t>Правое крыло вперед,</a:t>
            </a:r>
          </a:p>
          <a:p>
            <a:r>
              <a:rPr lang="ru-RU" dirty="0"/>
              <a:t>Полетел наш самолет.</a:t>
            </a:r>
          </a:p>
          <a:p>
            <a:r>
              <a:rPr lang="ru-RU" dirty="0"/>
              <a:t>Левое крыло вперед,</a:t>
            </a:r>
          </a:p>
          <a:p>
            <a:r>
              <a:rPr lang="ru-RU" dirty="0"/>
              <a:t>Вот и сел наш самолет.</a:t>
            </a:r>
          </a:p>
          <a:p>
            <a:r>
              <a:rPr lang="ru-RU" dirty="0"/>
              <a:t>Воспитатель: Ребята, в Антарктиде нет растительности, потому что там очень холодно. А живут ли на таком материке животные? (ответы детей) А какие животные? (ответы детей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20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820" y="270456"/>
            <a:ext cx="10882648" cy="6297769"/>
          </a:xfrm>
        </p:spPr>
        <p:txBody>
          <a:bodyPr>
            <a:normAutofit/>
          </a:bodyPr>
          <a:lstStyle/>
          <a:p>
            <a:r>
              <a:rPr lang="ru-RU" dirty="0"/>
              <a:t>Когда белый медведь вылезает на льдину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из </a:t>
            </a:r>
            <a:r>
              <a:rPr lang="ru-RU" dirty="0"/>
              <a:t>воды, почему его шерсть не </a:t>
            </a:r>
            <a:r>
              <a:rPr lang="ru-RU" dirty="0" smtClean="0"/>
              <a:t>покрывается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льдом? Ведь он мокрый, а на сильном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морозе </a:t>
            </a:r>
            <a:r>
              <a:rPr lang="ru-RU" dirty="0"/>
              <a:t>вода превращается в лёд.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Чтобы </a:t>
            </a:r>
            <a:r>
              <a:rPr lang="ru-RU" dirty="0"/>
              <a:t>понять, как медведь приспособился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/>
              <a:t>таким условиям, предлагаю проделать опыт.</a:t>
            </a:r>
          </a:p>
          <a:p>
            <a:r>
              <a:rPr lang="ru-RU" dirty="0"/>
              <a:t>В ёмкость с водой опустите руку и тут же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выньте </a:t>
            </a:r>
            <a:r>
              <a:rPr lang="ru-RU" dirty="0"/>
              <a:t>её. Посмотрите на неё внимательно.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Рука </a:t>
            </a:r>
            <a:r>
              <a:rPr lang="ru-RU" dirty="0"/>
              <a:t>мокрая, покрыта тонким слоем воды. И если бы сейчас ударил мороз, то эта вода превратилась бы в корочку льда. Теперь вытрите руки и смажьте их жиром (детским кремом). Снова опустите руку в воду и выньте её. Что вы заметили. Вода собралась каплями, аккуратно стряхните руку. Что, получилось, попробуйте объяснить. (Шерсть у медведя покрыта жирной смазкой, которая не дает воде пропитать шерсть, вода стекает, не успев замёрзнуть).</a:t>
            </a:r>
          </a:p>
          <a:p>
            <a:r>
              <a:rPr lang="ru-RU" dirty="0"/>
              <a:t>Северная и Южная Америка</a:t>
            </a:r>
          </a:p>
          <a:p>
            <a:r>
              <a:rPr lang="ru-RU" dirty="0"/>
              <a:t>Молодцы. Куда нас приведет следующая подсказка? В Северную и Южную </a:t>
            </a:r>
            <a:r>
              <a:rPr lang="ru-RU" dirty="0" smtClean="0"/>
              <a:t>Америку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511" y="0"/>
            <a:ext cx="5117489" cy="340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03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965916"/>
            <a:ext cx="10820400" cy="52527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 smtClean="0"/>
              <a:t>Молодцы!</a:t>
            </a:r>
          </a:p>
          <a:p>
            <a:pPr marL="0" indent="0" algn="ctr">
              <a:buNone/>
            </a:pPr>
            <a:r>
              <a:rPr lang="ru-RU" sz="8800" dirty="0" smtClean="0"/>
              <a:t>Спасибо за участие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2290767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6214" y="270456"/>
            <a:ext cx="10511307" cy="642655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Доброжелательная </a:t>
            </a:r>
            <a:r>
              <a:rPr lang="ru-RU" sz="2400" b="1" dirty="0"/>
              <a:t>встреча детей. </a:t>
            </a:r>
            <a:r>
              <a:rPr lang="ru-RU" sz="2400" dirty="0"/>
              <a:t>Сюрпризный момент.</a:t>
            </a:r>
            <a:r>
              <a:rPr lang="ru-RU" sz="2400" b="1" dirty="0"/>
              <a:t> </a:t>
            </a:r>
            <a:r>
              <a:rPr lang="ru-RU" sz="2400" dirty="0"/>
              <a:t>Звучит музыка из передачи «Новостей». Подвести детей к теме нашего события на день. Отгадывание загадки: </a:t>
            </a:r>
            <a:r>
              <a:rPr lang="ru-RU" sz="2400" b="1" dirty="0"/>
              <a:t> 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Волшебный </a:t>
            </a:r>
            <a:r>
              <a:rPr lang="ru-RU" sz="2400" b="1" dirty="0"/>
              <a:t>сундучок в углу стоит,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Песни поёт, сказки говорит. Домик на ножках, посреди окошко,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Засветится окно, появится кино.</a:t>
            </a:r>
            <a:r>
              <a:rPr lang="ru-RU" sz="2400" dirty="0"/>
              <a:t> (телевизор). А кто из вас любит смотреть телевизор? А что больше всего любите смотреть?  </a:t>
            </a:r>
            <a:br>
              <a:rPr lang="ru-RU" sz="2400" dirty="0"/>
            </a:br>
            <a:r>
              <a:rPr lang="ru-RU" sz="2400" b="1" dirty="0"/>
              <a:t>Телевидение </a:t>
            </a:r>
            <a:r>
              <a:rPr lang="ru-RU" sz="2400" dirty="0"/>
              <a:t>– иностранное слово. Состоит из двух частей: «теле» - вдаль, «видео» - смотреть, видеть, т.е. смотреть вдаль. Телевидение называют информационной технологией. С его помощью мы узнаём много нового, познавательного и интересного. Мы можем сказать, что это основной, современный, творческий, необходимый, красочный источник информации. День телевидения отмечается — 21 ноября, это молодой праздник, но истории телевидения уже более 80 лет (1939 год</a:t>
            </a:r>
            <a:r>
              <a:rPr lang="ru-RU" sz="2400" dirty="0" smtClean="0"/>
              <a:t>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6745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21905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60609"/>
            <a:ext cx="8596668" cy="5680754"/>
          </a:xfrm>
        </p:spPr>
        <p:txBody>
          <a:bodyPr>
            <a:normAutofit/>
          </a:bodyPr>
          <a:lstStyle/>
          <a:p>
            <a:r>
              <a:rPr lang="ru-RU" dirty="0"/>
              <a:t>Задачи</a:t>
            </a:r>
          </a:p>
          <a:p>
            <a:r>
              <a:rPr lang="ru-RU" dirty="0"/>
              <a:t>Образовательные:</a:t>
            </a:r>
          </a:p>
          <a:p>
            <a:r>
              <a:rPr lang="ru-RU" dirty="0"/>
              <a:t>познакомить детей с животными нашей планеты Земля;</a:t>
            </a:r>
          </a:p>
          <a:p>
            <a:r>
              <a:rPr lang="ru-RU" dirty="0"/>
              <a:t>закреплять знания о том, на каком материке живут разнообразные животные</a:t>
            </a:r>
          </a:p>
          <a:p>
            <a:r>
              <a:rPr lang="ru-RU" dirty="0"/>
              <a:t>Воспитательные:</a:t>
            </a:r>
          </a:p>
          <a:p>
            <a:r>
              <a:rPr lang="ru-RU" dirty="0"/>
              <a:t>Учить детей понимать, осмысливать и реализовывать в своем поведении нравственное отношение к окружающему миру;</a:t>
            </a:r>
          </a:p>
          <a:p>
            <a:r>
              <a:rPr lang="ru-RU" dirty="0"/>
              <a:t>Воспитывать основы экологического сознания.</a:t>
            </a:r>
          </a:p>
          <a:p>
            <a:r>
              <a:rPr lang="ru-RU" dirty="0"/>
              <a:t>Развивающие:</a:t>
            </a:r>
          </a:p>
          <a:p>
            <a:r>
              <a:rPr lang="ru-RU" dirty="0"/>
              <a:t>Развивать навыки общения (взаимодействия), в том числе коммуникативные;</a:t>
            </a:r>
          </a:p>
          <a:p>
            <a:r>
              <a:rPr lang="ru-RU" dirty="0"/>
              <a:t>Развивать диалогическую речь детей;</a:t>
            </a:r>
          </a:p>
          <a:p>
            <a:r>
              <a:rPr lang="ru-RU" dirty="0"/>
              <a:t>Развивать любознательность и </a:t>
            </a:r>
            <a:r>
              <a:rPr lang="ru-RU" dirty="0" smtClean="0"/>
              <a:t>кругозор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391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Игра « Отгадай профессию».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Загадываю </a:t>
            </a:r>
            <a:r>
              <a:rPr lang="ru-RU" dirty="0"/>
              <a:t>загадки про людей, выполняю-</a:t>
            </a:r>
            <a:r>
              <a:rPr lang="ru-RU" dirty="0" err="1"/>
              <a:t>щих</a:t>
            </a:r>
            <a:r>
              <a:rPr lang="ru-RU" dirty="0"/>
              <a:t> свои профессиональные обязанности на телевидении, а дети называют профессию.</a:t>
            </a:r>
          </a:p>
          <a:p>
            <a:r>
              <a:rPr lang="ru-RU" dirty="0"/>
              <a:t>Кто снимает различные репортажи, беседуют с людьми, чтобы познакомить людей с самыми разными событиями, новостями, которые происходят в мире.  </a:t>
            </a:r>
            <a:r>
              <a:rPr lang="ru-RU" b="1" dirty="0"/>
              <a:t>(Репортёр</a:t>
            </a:r>
            <a:r>
              <a:rPr lang="ru-RU" dirty="0"/>
              <a:t>).</a:t>
            </a:r>
          </a:p>
          <a:p>
            <a:r>
              <a:rPr lang="ru-RU" dirty="0"/>
              <a:t>Кто отвечает за техническую готовность всего звукового комплекса аппаратуры к работе. </a:t>
            </a:r>
            <a:r>
              <a:rPr lang="ru-RU" b="1" dirty="0"/>
              <a:t>(Звукооператор)</a:t>
            </a:r>
            <a:r>
              <a:rPr lang="ru-RU" dirty="0"/>
              <a:t> </a:t>
            </a:r>
          </a:p>
          <a:p>
            <a:r>
              <a:rPr lang="ru-RU" dirty="0"/>
              <a:t>Работник телевидения, читающий перед камерой текст новостей. Всегда на виду, поэтому он  красиво и модно одет, причёсан  хорошо, правильно и выразительно произносит слова. </a:t>
            </a:r>
            <a:r>
              <a:rPr lang="ru-RU" b="1" dirty="0"/>
              <a:t>(Диктор)</a:t>
            </a:r>
            <a:endParaRPr lang="ru-RU" dirty="0"/>
          </a:p>
          <a:p>
            <a:r>
              <a:rPr lang="ru-RU" dirty="0"/>
              <a:t>Художественный руководитель передачи, подбирающий команду для её создания и отвечающий за выход передачи в свет. </a:t>
            </a:r>
            <a:r>
              <a:rPr lang="ru-RU" b="1" dirty="0"/>
              <a:t>(Режиссёр)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4621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53793"/>
            <a:ext cx="8596668" cy="5487570"/>
          </a:xfrm>
        </p:spPr>
        <p:txBody>
          <a:bodyPr>
            <a:normAutofit/>
          </a:bodyPr>
          <a:lstStyle/>
          <a:p>
            <a:r>
              <a:rPr lang="ru-RU" dirty="0"/>
              <a:t>Это специалист, обслуживающий осветительную аппаратуру и отвечающий за ее работоспособность. </a:t>
            </a:r>
            <a:r>
              <a:rPr lang="ru-RU" b="1" dirty="0"/>
              <a:t>(Осветитель).</a:t>
            </a:r>
            <a:endParaRPr lang="ru-RU" dirty="0"/>
          </a:p>
          <a:p>
            <a:r>
              <a:rPr lang="ru-RU" dirty="0"/>
              <a:t>Человек, который изменяет внешний вид диктора, актёров, чтобы перед камерой они соответствовали сценарию. </a:t>
            </a:r>
            <a:r>
              <a:rPr lang="ru-RU" b="1" dirty="0"/>
              <a:t>(Гримёр)</a:t>
            </a:r>
            <a:endParaRPr lang="ru-RU" dirty="0"/>
          </a:p>
          <a:p>
            <a:r>
              <a:rPr lang="ru-RU" dirty="0"/>
              <a:t>Готовит декорации для съёмок различных передач, украшает студию, меняет декорации соответственно сценарию. </a:t>
            </a:r>
            <a:r>
              <a:rPr lang="ru-RU" b="1" dirty="0"/>
              <a:t>(Художник-декоратор)</a:t>
            </a:r>
            <a:r>
              <a:rPr lang="ru-RU" dirty="0"/>
              <a:t> </a:t>
            </a:r>
          </a:p>
          <a:p>
            <a:r>
              <a:rPr lang="ru-RU" dirty="0"/>
              <a:t>Один из создателей телепередачи, производящий её видеосъёмку. </a:t>
            </a:r>
            <a:r>
              <a:rPr lang="ru-RU" b="1" dirty="0"/>
              <a:t>(Оператор)</a:t>
            </a:r>
            <a:endParaRPr lang="ru-RU" dirty="0"/>
          </a:p>
          <a:p>
            <a:r>
              <a:rPr lang="ru-RU" dirty="0"/>
              <a:t>Тот кто шьет костюмы, подбирает их для актеров, дикторов, ведущих.</a:t>
            </a:r>
            <a:r>
              <a:rPr lang="ru-RU" b="1" dirty="0"/>
              <a:t>(Костюмер)</a:t>
            </a:r>
            <a:endParaRPr lang="ru-RU" dirty="0"/>
          </a:p>
          <a:p>
            <a:r>
              <a:rPr lang="ru-RU" dirty="0"/>
              <a:t>Работник телевидения и радиовещания. “Лицо” канала или передачи. Он отвечает за проведение теле- и радио- передач. Им становятся после того, как поработали корреспондентами. (</a:t>
            </a:r>
            <a:r>
              <a:rPr lang="ru-RU" b="1" dirty="0"/>
              <a:t>Ведущий)</a:t>
            </a:r>
            <a:endParaRPr lang="ru-RU" dirty="0"/>
          </a:p>
          <a:p>
            <a:r>
              <a:rPr lang="ru-RU" dirty="0"/>
              <a:t>Дети повторяют вслух название профессий.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76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578" y="326550"/>
            <a:ext cx="4739425" cy="6195395"/>
          </a:xfrm>
        </p:spPr>
        <p:txBody>
          <a:bodyPr/>
          <a:lstStyle/>
          <a:p>
            <a:r>
              <a:rPr lang="ru-RU" dirty="0"/>
              <a:t>Предварительная работа</a:t>
            </a:r>
          </a:p>
          <a:p>
            <a:r>
              <a:rPr lang="ru-RU" dirty="0"/>
              <a:t>Рассмотрение географического атласа «Мир вокруг нас». Редактор И.К. Жданова; рассматривание картинок с изображением животного мира континентов; чтение рассказов о животном мире континентов</a:t>
            </a:r>
          </a:p>
          <a:p>
            <a:r>
              <a:rPr lang="ru-RU" dirty="0"/>
              <a:t>Ход </a:t>
            </a:r>
            <a:r>
              <a:rPr lang="ru-RU" dirty="0" smtClean="0"/>
              <a:t>деятельности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33" y="171945"/>
            <a:ext cx="63500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87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828" y="520307"/>
            <a:ext cx="7144555" cy="5790341"/>
          </a:xfrm>
        </p:spPr>
        <p:txBody>
          <a:bodyPr>
            <a:normAutofit/>
          </a:bodyPr>
          <a:lstStyle/>
          <a:p>
            <a:r>
              <a:rPr lang="ru-RU" dirty="0"/>
              <a:t>Организационная часть</a:t>
            </a:r>
          </a:p>
          <a:p>
            <a:r>
              <a:rPr lang="ru-RU" dirty="0" err="1"/>
              <a:t>Психогимнастика</a:t>
            </a:r>
            <a:r>
              <a:rPr lang="ru-RU" dirty="0"/>
              <a:t>:</a:t>
            </a:r>
          </a:p>
          <a:p>
            <a:r>
              <a:rPr lang="ru-RU" dirty="0"/>
              <a:t>(дети встают в круг </a:t>
            </a:r>
            <a:endParaRPr lang="ru-RU" dirty="0" smtClean="0"/>
          </a:p>
          <a:p>
            <a:r>
              <a:rPr lang="ru-RU" dirty="0" smtClean="0"/>
              <a:t>перед </a:t>
            </a:r>
            <a:r>
              <a:rPr lang="ru-RU" dirty="0"/>
              <a:t>воспитателем)</a:t>
            </a:r>
          </a:p>
          <a:p>
            <a:r>
              <a:rPr lang="ru-RU" dirty="0"/>
              <a:t>Станем рядышком, по кругу,</a:t>
            </a:r>
          </a:p>
          <a:p>
            <a:r>
              <a:rPr lang="ru-RU" dirty="0"/>
              <a:t>Скажем "Здравствуйте! " друг другу.</a:t>
            </a:r>
          </a:p>
          <a:p>
            <a:r>
              <a:rPr lang="ru-RU" dirty="0"/>
              <a:t>Нам здороваться ни лень:</a:t>
            </a:r>
          </a:p>
          <a:p>
            <a:r>
              <a:rPr lang="ru-RU" dirty="0"/>
              <a:t>Всем "Привет! " и "Добрый день! ";</a:t>
            </a:r>
          </a:p>
          <a:p>
            <a:r>
              <a:rPr lang="ru-RU" dirty="0"/>
              <a:t>Если каждый улыбнётся –</a:t>
            </a:r>
          </a:p>
          <a:p>
            <a:r>
              <a:rPr lang="ru-RU" dirty="0"/>
              <a:t>Утро доброе начнётся.</a:t>
            </a:r>
          </a:p>
          <a:p>
            <a:r>
              <a:rPr lang="ru-RU" dirty="0"/>
              <a:t>Доброе утро!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997" y="764373"/>
            <a:ext cx="5920143" cy="402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96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62885"/>
            <a:ext cx="8596668" cy="5178477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Проводим в форме п/игры "Кинопроба". Предлагаю детям попробовать себя в качестве актеров, которые претендуют на несколько ролей. Нужно изобразить: умывающегося котенка, пингвина, танцующую слониху, старую бабушку, прыгающую в скакалку.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2129511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</TotalTime>
  <Words>905</Words>
  <Application>Microsoft Office PowerPoint</Application>
  <PresentationFormat>Широкоэкранный</PresentationFormat>
  <Paragraphs>89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Грань</vt:lpstr>
      <vt:lpstr>Неделя  ТЕЛЕВИДЕНИЕ</vt:lpstr>
      <vt:lpstr>Доброжелательная встреча детей. Сюрпризный момент. Звучит музыка из передачи «Новостей». Подвести детей к теме нашего события на день. Отгадывание загадки:   Волшебный сундучок в углу стоит, Песни поёт, сказки говорит. Домик на ножках, посреди окошко, Засветится окно, появится кино. (телевизор). А кто из вас любит смотреть телевизор? А что больше всего любите смотреть?   Телевидение – иностранное слово. Состоит из двух частей: «теле» - вдаль, «видео» - смотреть, видеть, т.е. смотреть вдаль. Телевидение называют информационной технологией. С его помощью мы узнаём много нового, познавательного и интересного. Мы можем сказать, что это основной, современный, творческий, необходимый, красочный источник информации. День телевидения отмечается — 21 ноября, это молодой праздник, но истории телевидения уже более 80 лет (1939 год)</vt:lpstr>
      <vt:lpstr>Презентация PowerPoint</vt:lpstr>
      <vt:lpstr>Презентация PowerPoint</vt:lpstr>
      <vt:lpstr>Игра « Отгадай профессию». 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Основная часть</vt:lpstr>
      <vt:lpstr>Презентация PowerPoint</vt:lpstr>
      <vt:lpstr>Игра «Правда или нет»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 ТЕЛЕВИДЕНИЕ</dc:title>
  <dc:creator>Алёна Щукина</dc:creator>
  <cp:lastModifiedBy>Алёна Щукина</cp:lastModifiedBy>
  <cp:revision>5</cp:revision>
  <dcterms:created xsi:type="dcterms:W3CDTF">2020-05-04T14:01:16Z</dcterms:created>
  <dcterms:modified xsi:type="dcterms:W3CDTF">2020-05-04T14:39:06Z</dcterms:modified>
</cp:coreProperties>
</file>